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6" r:id="rId5"/>
    <p:sldId id="258" r:id="rId6"/>
    <p:sldId id="259" r:id="rId7"/>
    <p:sldId id="260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7" autoAdjust="0"/>
    <p:restoredTop sz="94618" autoAdjust="0"/>
  </p:normalViewPr>
  <p:slideViewPr>
    <p:cSldViewPr>
      <p:cViewPr varScale="1">
        <p:scale>
          <a:sx n="82" d="100"/>
          <a:sy n="82" d="100"/>
        </p:scale>
        <p:origin x="-4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5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C897D-A7ED-470F-AAC9-F9534889C4F4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DCFF5-D5F7-4A9C-9BBC-B7ED41793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C897D-A7ED-470F-AAC9-F9534889C4F4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DCFF5-D5F7-4A9C-9BBC-B7ED41793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C897D-A7ED-470F-AAC9-F9534889C4F4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DCFF5-D5F7-4A9C-9BBC-B7ED41793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C897D-A7ED-470F-AAC9-F9534889C4F4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DCFF5-D5F7-4A9C-9BBC-B7ED41793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C897D-A7ED-470F-AAC9-F9534889C4F4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DCFF5-D5F7-4A9C-9BBC-B7ED41793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C897D-A7ED-470F-AAC9-F9534889C4F4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DCFF5-D5F7-4A9C-9BBC-B7ED41793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C897D-A7ED-470F-AAC9-F9534889C4F4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DCFF5-D5F7-4A9C-9BBC-B7ED41793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C897D-A7ED-470F-AAC9-F9534889C4F4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DCFF5-D5F7-4A9C-9BBC-B7ED41793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C897D-A7ED-470F-AAC9-F9534889C4F4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DCFF5-D5F7-4A9C-9BBC-B7ED41793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C897D-A7ED-470F-AAC9-F9534889C4F4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DCFF5-D5F7-4A9C-9BBC-B7ED41793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C897D-A7ED-470F-AAC9-F9534889C4F4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DCFF5-D5F7-4A9C-9BBC-B7ED41793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C897D-A7ED-470F-AAC9-F9534889C4F4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DCFF5-D5F7-4A9C-9BBC-B7ED41793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523999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</a:rPr>
              <a:t>Subjects and Verbs</a:t>
            </a: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2819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Core of the Sentence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3505200"/>
            <a:ext cx="1676400" cy="2925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Typical</a:t>
            </a:r>
            <a:r>
              <a:rPr lang="en-US" sz="4800" b="1" baseline="0" dirty="0" smtClean="0">
                <a:solidFill>
                  <a:srgbClr val="FF0000"/>
                </a:solidFill>
              </a:rPr>
              <a:t> English Word Order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52596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Subject            Verb                   Object </a:t>
            </a:r>
            <a:r>
              <a:rPr lang="en-US" sz="4000" dirty="0" smtClean="0"/>
              <a:t> </a:t>
            </a:r>
            <a:r>
              <a:rPr lang="en-US" dirty="0" smtClean="0"/>
              <a:t>    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B050"/>
                </a:solidFill>
              </a:rPr>
              <a:t>The boy             hit                         the ball.       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  Doer		Action done	Action </a:t>
            </a:r>
            <a:r>
              <a:rPr lang="en-US" b="1" dirty="0" smtClean="0">
                <a:solidFill>
                  <a:srgbClr val="00B050"/>
                </a:solidFill>
              </a:rPr>
              <a:t>							    received                                                        </a:t>
            </a:r>
            <a:endParaRPr 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21336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Subjects &amp; Verbs</a:t>
            </a:r>
            <a:br>
              <a:rPr lang="en-US" sz="5400" b="1" dirty="0" smtClean="0">
                <a:solidFill>
                  <a:srgbClr val="FF0000"/>
                </a:solidFill>
              </a:rPr>
            </a:br>
            <a:r>
              <a:rPr lang="en-US" sz="5400" b="1" dirty="0" smtClean="0">
                <a:solidFill>
                  <a:srgbClr val="FF0000"/>
                </a:solidFill>
              </a:rPr>
              <a:t>Compare to a Car</a:t>
            </a:r>
            <a:endParaRPr lang="en-US" sz="5400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3050" y="3810000"/>
            <a:ext cx="605790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Subjects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A subject is like the </a:t>
            </a:r>
            <a:r>
              <a:rPr lang="en-US" sz="3600" dirty="0" smtClean="0">
                <a:solidFill>
                  <a:srgbClr val="FF0000"/>
                </a:solidFill>
              </a:rPr>
              <a:t>driver</a:t>
            </a:r>
            <a:r>
              <a:rPr lang="en-US" dirty="0" smtClean="0"/>
              <a:t> of a car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1" y="2342152"/>
            <a:ext cx="6743012" cy="4112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667000"/>
            <a:ext cx="3466892" cy="3623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Verbs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0070C0"/>
                </a:solidFill>
              </a:rPr>
              <a:t>A verb is the motor of the sentence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Kinds of Verbs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534400" cy="57150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1. Action Verbs – Things happen!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dirty="0" smtClean="0"/>
              <a:t>  </a:t>
            </a:r>
            <a:r>
              <a:rPr lang="en-US" b="1" dirty="0" smtClean="0"/>
              <a:t>  </a:t>
            </a:r>
            <a:r>
              <a:rPr lang="en-US" b="1" dirty="0" smtClean="0">
                <a:solidFill>
                  <a:schemeClr val="tx2"/>
                </a:solidFill>
              </a:rPr>
              <a:t>Joe </a:t>
            </a:r>
            <a:r>
              <a:rPr lang="en-US" b="1" dirty="0" smtClean="0">
                <a:solidFill>
                  <a:srgbClr val="FF0000"/>
                </a:solidFill>
              </a:rPr>
              <a:t>jumped</a:t>
            </a:r>
            <a:r>
              <a:rPr lang="en-US" b="1" dirty="0" smtClean="0">
                <a:solidFill>
                  <a:schemeClr val="tx2"/>
                </a:solidFill>
              </a:rPr>
              <a:t> through the hoop.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Mary </a:t>
            </a:r>
            <a:r>
              <a:rPr lang="en-US" b="1" dirty="0" smtClean="0">
                <a:solidFill>
                  <a:srgbClr val="FF0000"/>
                </a:solidFill>
              </a:rPr>
              <a:t>punched</a:t>
            </a:r>
            <a:r>
              <a:rPr lang="en-US" b="1" dirty="0" smtClean="0">
                <a:solidFill>
                  <a:schemeClr val="tx2"/>
                </a:solidFill>
              </a:rPr>
              <a:t> the professor.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The Dean </a:t>
            </a:r>
            <a:r>
              <a:rPr lang="en-US" b="1" dirty="0" smtClean="0">
                <a:solidFill>
                  <a:srgbClr val="FF0000"/>
                </a:solidFill>
              </a:rPr>
              <a:t>suspended</a:t>
            </a:r>
            <a:r>
              <a:rPr lang="en-US" b="1" dirty="0" smtClean="0">
                <a:solidFill>
                  <a:schemeClr val="tx2"/>
                </a:solidFill>
              </a:rPr>
              <a:t> Mary.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Linking Verbs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sz="3800" b="1" dirty="0" smtClean="0">
                <a:solidFill>
                  <a:srgbClr val="00B050"/>
                </a:solidFill>
              </a:rPr>
              <a:t>2.  Linking Verbs – pg </a:t>
            </a:r>
            <a:r>
              <a:rPr lang="en-US" sz="3800" b="1" dirty="0" smtClean="0">
                <a:solidFill>
                  <a:srgbClr val="00B050"/>
                </a:solidFill>
              </a:rPr>
              <a:t>269 </a:t>
            </a:r>
            <a:r>
              <a:rPr lang="en-US" sz="3800" b="1" dirty="0" smtClean="0">
                <a:solidFill>
                  <a:srgbClr val="00B050"/>
                </a:solidFill>
              </a:rPr>
              <a:t>– memorize</a:t>
            </a:r>
          </a:p>
          <a:p>
            <a:r>
              <a:rPr lang="en-US" dirty="0" smtClean="0"/>
              <a:t>  </a:t>
            </a:r>
            <a:r>
              <a:rPr lang="en-US" b="1" dirty="0" smtClean="0">
                <a:solidFill>
                  <a:schemeClr val="tx2"/>
                </a:solidFill>
              </a:rPr>
              <a:t> - Forms of “to be” – is, am, are, was, were,    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      be, being, been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   - Verbs of the senses: become, feel, look, seem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7030A0"/>
                </a:solidFill>
              </a:rPr>
              <a:t>Think of linking verbs 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as equals signs: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  Mary is a student.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  Mary = a student.</a:t>
            </a:r>
          </a:p>
          <a:p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Helping Verbs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Pgs 271 in </a:t>
            </a:r>
            <a:r>
              <a:rPr lang="en-US" b="1" dirty="0" smtClean="0">
                <a:solidFill>
                  <a:srgbClr val="00B050"/>
                </a:solidFill>
              </a:rPr>
              <a:t>text – memorize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- Linking verbs formed from the infinitive “to be”: is, am, are, was, were, be, being, been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tx2"/>
                </a:solidFill>
              </a:rPr>
              <a:t>-Forms of: to do, to have, would, may, might, must, can, could, shall, should</a:t>
            </a:r>
            <a:endParaRPr lang="en-U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Verb Phrases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4525963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These verbs used together form </a:t>
            </a:r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COMPLETE VERBS </a:t>
            </a:r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OR </a:t>
            </a:r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VERB </a:t>
            </a:r>
            <a:r>
              <a:rPr lang="en-US" b="1" dirty="0" smtClean="0">
                <a:solidFill>
                  <a:srgbClr val="00B050"/>
                </a:solidFill>
              </a:rPr>
              <a:t>PHRASES</a:t>
            </a:r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Example: We </a:t>
            </a:r>
            <a:r>
              <a:rPr lang="en-US" b="1" dirty="0" smtClean="0">
                <a:solidFill>
                  <a:srgbClr val="FF0000"/>
                </a:solidFill>
              </a:rPr>
              <a:t>have been working </a:t>
            </a:r>
            <a:r>
              <a:rPr lang="en-US" b="1" dirty="0" smtClean="0">
                <a:solidFill>
                  <a:schemeClr val="tx2"/>
                </a:solidFill>
              </a:rPr>
              <a:t>on this project</a:t>
            </a:r>
            <a:r>
              <a:rPr lang="en-US" b="1" dirty="0" smtClean="0">
                <a:solidFill>
                  <a:schemeClr val="tx2"/>
                </a:solidFill>
              </a:rPr>
              <a:t>.</a:t>
            </a:r>
          </a:p>
          <a:p>
            <a:endParaRPr lang="en-US" b="1" dirty="0" smtClean="0">
              <a:solidFill>
                <a:schemeClr val="tx2"/>
              </a:solidFill>
            </a:endParaRPr>
          </a:p>
          <a:p>
            <a:pPr lvl="1">
              <a:buNone/>
            </a:pPr>
            <a:r>
              <a:rPr lang="en-US" b="1" dirty="0" smtClean="0">
                <a:solidFill>
                  <a:srgbClr val="00B050"/>
                </a:solidFill>
              </a:rPr>
              <a:t>Pick out the verb phrase in the following sentence: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Example</a:t>
            </a:r>
            <a:r>
              <a:rPr lang="en-US" b="1" dirty="0" smtClean="0">
                <a:solidFill>
                  <a:schemeClr val="tx2"/>
                </a:solidFill>
              </a:rPr>
              <a:t>:  You should have been working today.</a:t>
            </a:r>
            <a:endParaRPr lang="en-U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234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Subjects and Verbs</vt:lpstr>
      <vt:lpstr>Typical English Word Order</vt:lpstr>
      <vt:lpstr>Subjects &amp; Verbs Compare to a Car</vt:lpstr>
      <vt:lpstr>Subjects</vt:lpstr>
      <vt:lpstr>Verbs A verb is the motor of the sentence</vt:lpstr>
      <vt:lpstr>Kinds of Verbs</vt:lpstr>
      <vt:lpstr>Linking Verbs</vt:lpstr>
      <vt:lpstr>Helping Verbs</vt:lpstr>
      <vt:lpstr>Verb Phrases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SUBJECTS AND VERBS</dc:title>
  <dc:creator>Bev</dc:creator>
  <cp:lastModifiedBy>Bev</cp:lastModifiedBy>
  <cp:revision>18</cp:revision>
  <dcterms:created xsi:type="dcterms:W3CDTF">2009-10-18T01:16:17Z</dcterms:created>
  <dcterms:modified xsi:type="dcterms:W3CDTF">2011-01-28T02:13:10Z</dcterms:modified>
</cp:coreProperties>
</file>